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06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318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929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6892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09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587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182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58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215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938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A9ED4AC-9A6D-455D-BACE-8049054CC764}" type="datetimeFigureOut">
              <a:rPr lang="pt-BR" smtClean="0"/>
              <a:t>05/02/2025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23F60275-751E-449F-8497-39C00215A4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3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AD96E2F-67CE-14FF-C18C-5B9CFB038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8132" y="384097"/>
            <a:ext cx="7115735" cy="638799"/>
          </a:xfrm>
        </p:spPr>
        <p:txBody>
          <a:bodyPr>
            <a:noAutofit/>
          </a:bodyPr>
          <a:lstStyle/>
          <a:p>
            <a:pPr algn="ctr"/>
            <a:r>
              <a:rPr lang="pt-BR" sz="3200" dirty="0"/>
              <a:t>POLÍTICA DA QUALIDADE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26ADF303-5F0E-08F3-A512-F2CD814719D2}"/>
              </a:ext>
            </a:extLst>
          </p:cNvPr>
          <p:cNvSpPr txBox="1"/>
          <p:nvPr/>
        </p:nvSpPr>
        <p:spPr>
          <a:xfrm>
            <a:off x="957153" y="1364905"/>
            <a:ext cx="1020769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/>
              <a:t>“Atender, tecnicamente e nos prazos estipulados, as necessidades e expectativas dos clientes, na fabricação e montagem de equipamentos para transporte pneumático e tratamento de efluentes, na prestação de serviços de sopradores lobulares e compressores de ar. Buscando a satisfação do cliente e Melhorando Continuamente seus Processos.</a:t>
            </a:r>
            <a:endParaRPr lang="pt-BR" sz="44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57AF395-AFCC-EA3A-59D0-3142260CC5FF}"/>
              </a:ext>
            </a:extLst>
          </p:cNvPr>
          <p:cNvSpPr txBox="1"/>
          <p:nvPr/>
        </p:nvSpPr>
        <p:spPr>
          <a:xfrm>
            <a:off x="4871345" y="4578664"/>
            <a:ext cx="23793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dirty="0"/>
              <a:t>Valério M. Pereira</a:t>
            </a:r>
          </a:p>
          <a:p>
            <a:pPr algn="ctr"/>
            <a:r>
              <a:rPr lang="pt-BR" sz="2000" dirty="0"/>
              <a:t>Diretor Comercial</a:t>
            </a:r>
            <a:endParaRPr lang="pt-BR" sz="36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16087F-0E24-6431-FC30-2A259670A7B9}"/>
              </a:ext>
            </a:extLst>
          </p:cNvPr>
          <p:cNvSpPr txBox="1"/>
          <p:nvPr/>
        </p:nvSpPr>
        <p:spPr>
          <a:xfrm>
            <a:off x="603380" y="5710251"/>
            <a:ext cx="35855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Em vigência a partir de  01/11/2024</a:t>
            </a:r>
            <a:endParaRPr lang="pt-BR" sz="32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3F6F019-6E49-DC01-6583-07B347A85256}"/>
              </a:ext>
            </a:extLst>
          </p:cNvPr>
          <p:cNvSpPr txBox="1"/>
          <p:nvPr/>
        </p:nvSpPr>
        <p:spPr>
          <a:xfrm>
            <a:off x="9535885" y="5848751"/>
            <a:ext cx="20527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Anexo 1 – PQ-01</a:t>
            </a:r>
            <a:endParaRPr lang="pt-BR" sz="3200" dirty="0"/>
          </a:p>
        </p:txBody>
      </p:sp>
      <p:pic>
        <p:nvPicPr>
          <p:cNvPr id="7" name="Imagem 6" descr="Logotipo, nome da empresa&#10;&#10;Descrição gerada automaticamente">
            <a:extLst>
              <a:ext uri="{FF2B5EF4-FFF2-40B4-BE49-F238E27FC236}">
                <a16:creationId xmlns:a16="http://schemas.microsoft.com/office/drawing/2014/main" id="{0ED14699-2AC1-078B-5BFF-7046383696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7" t="14856" r="5642" b="18313"/>
          <a:stretch/>
        </p:blipFill>
        <p:spPr>
          <a:xfrm>
            <a:off x="129308" y="69141"/>
            <a:ext cx="1871353" cy="112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748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4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Tipo de Madei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po de Madei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i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E40B7512CB9B44AE3AA51EF6C8CEAB" ma:contentTypeVersion="1" ma:contentTypeDescription="Create a new document." ma:contentTypeScope="" ma:versionID="1429805949edc514c616d4280ffc7a7c">
  <xsd:schema xmlns:xsd="http://www.w3.org/2001/XMLSchema" xmlns:xs="http://www.w3.org/2001/XMLSchema" xmlns:p="http://schemas.microsoft.com/office/2006/metadata/properties" xmlns:ns3="01de89aa-bb4f-4e01-8890-21059a00fa0d" targetNamespace="http://schemas.microsoft.com/office/2006/metadata/properties" ma:root="true" ma:fieldsID="28d4ce2cd4af93879fcb9ac7d61cd6b9" ns3:_="">
    <xsd:import namespace="01de89aa-bb4f-4e01-8890-21059a00fa0d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de89aa-bb4f-4e01-8890-21059a00fa0d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925FB6-3E9C-4740-B1A4-FF4ED8AD3EF6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01de89aa-bb4f-4e01-8890-21059a00fa0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71989A1-6112-4115-8125-C4F4DAB8DD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E65B5A-8717-4B50-B066-13D2C9946F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de89aa-bb4f-4e01-8890-21059a00fa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148a6de-0dd1-4d04-a4c5-78e374e4f6d6}" enabled="0" method="" siteId="{4148a6de-0dd1-4d04-a4c5-78e374e4f6d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TM03090434[[fn=Tipo de Madeira]]</Template>
  <TotalTime>223</TotalTime>
  <Words>72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Tipo de Madeira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Fabio Casagrande Modolo</dc:creator>
  <cp:lastModifiedBy>Walexssander O. dos Santos</cp:lastModifiedBy>
  <cp:revision>14</cp:revision>
  <dcterms:created xsi:type="dcterms:W3CDTF">2023-07-19T14:02:39Z</dcterms:created>
  <dcterms:modified xsi:type="dcterms:W3CDTF">2025-02-05T14:33:55Z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0x010100DFE40B7512CB9B44AE3AA51EF6C8CEAB</vt:lpwstr>
  </property>
</Properties>
</file>